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345" r:id="rId3"/>
    <p:sldId id="260" r:id="rId4"/>
    <p:sldId id="293" r:id="rId5"/>
    <p:sldId id="339" r:id="rId6"/>
    <p:sldId id="261" r:id="rId7"/>
    <p:sldId id="262" r:id="rId8"/>
    <p:sldId id="342" r:id="rId9"/>
    <p:sldId id="341" r:id="rId10"/>
  </p:sldIdLst>
  <p:sldSz cx="12192000" cy="6858000"/>
  <p:notesSz cx="6858000" cy="9144000"/>
  <p:embeddedFontLst>
    <p:embeddedFont>
      <p:font typeface="Script MT Bold" panose="020B0604020202020204" charset="0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4C5"/>
    <a:srgbClr val="4EC799"/>
    <a:srgbClr val="EDBD7B"/>
    <a:srgbClr val="E4A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8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0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audio" Target="../media/audio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11.wav"/><Relationship Id="rId7" Type="http://schemas.openxmlformats.org/officeDocument/2006/relationships/image" Target="../media/image17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4.png"/><Relationship Id="rId4" Type="http://schemas.openxmlformats.org/officeDocument/2006/relationships/audio" Target="../media/audio12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727" y="2111637"/>
            <a:ext cx="111574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Script MT Bold" panose="03040602040607080904" pitchFamily="66" charset="0"/>
              </a:rPr>
              <a:t>Unit </a:t>
            </a:r>
            <a:r>
              <a:rPr lang="en-US" sz="8000" b="1" dirty="0" smtClean="0">
                <a:solidFill>
                  <a:srgbClr val="FF0000"/>
                </a:solidFill>
                <a:latin typeface="Script MT Bold" panose="03040602040607080904" pitchFamily="66" charset="0"/>
              </a:rPr>
              <a:t>2: What’s your name?</a:t>
            </a:r>
            <a:endParaRPr lang="en-US" sz="8000" b="1" dirty="0">
              <a:solidFill>
                <a:srgbClr val="FF0000"/>
              </a:solidFill>
              <a:latin typeface="Script MT Bold" panose="030406020406070809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5104" y="3681297"/>
            <a:ext cx="22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Lesson </a:t>
            </a:r>
            <a:r>
              <a:rPr lang="en-US" sz="4800" b="1" dirty="0" smtClean="0">
                <a:solidFill>
                  <a:srgbClr val="0070C0"/>
                </a:solidFill>
                <a:latin typeface="Script MT Bold" panose="03040602040607080904" pitchFamily="66" charset="0"/>
              </a:rPr>
              <a:t>1</a:t>
            </a:r>
            <a:endParaRPr lang="en-US" sz="4800" b="1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7" y="329684"/>
            <a:ext cx="16514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Let's sing.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328" t="28125" r="26428" b="24479"/>
          <a:stretch/>
        </p:blipFill>
        <p:spPr>
          <a:xfrm>
            <a:off x="1219199" y="1066800"/>
            <a:ext cx="10248901" cy="5329428"/>
          </a:xfrm>
          <a:prstGeom prst="roundRect">
            <a:avLst>
              <a:gd name="adj" fmla="val 6362"/>
            </a:avLst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112A4339-60CA-4E9C-9BBB-1C0B66236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547" y="39481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6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3122" y="1277099"/>
            <a:ext cx="11385755" cy="3665277"/>
            <a:chOff x="-17802225" y="8467724"/>
            <a:chExt cx="37547550" cy="12087226"/>
          </a:xfrm>
        </p:grpSpPr>
        <p:pic>
          <p:nvPicPr>
            <p:cNvPr id="1026" name="Picture 2" descr="https://s.sachmem.vn/public/images/v2/U2-L1-1a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02225" y="8467724"/>
              <a:ext cx="17802225" cy="12087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U2-L1-1b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67850"/>
              <a:ext cx="19745325" cy="1108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227805" y="1404323"/>
            <a:ext cx="3489481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Hi. My name's Peter.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319183" y="3927651"/>
            <a:ext cx="2871299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Hello, Peter.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My name's Nam.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6074" y="1759398"/>
            <a:ext cx="4919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 Linda. What's your name?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3552" y="4263288"/>
            <a:ext cx="2691763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 name's Mai.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482" y="384061"/>
            <a:ext cx="3579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F1024ACD-DC9D-48BB-9C77-DB2CF289BA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20147" y="5594455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30BF3F7B-0F28-4667-8068-DBF0F04242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4699" y="4013778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8511C8B2-C940-4709-A013-48C19C7A80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489" y="4493087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940C3088-513F-403E-AAF7-F4BD8DC655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4698" y="1505466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DB31D4F-E3CE-42FC-AB0E-ED43EEBD3A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2167" y="1860541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86659726-44D7-4040-94CF-AEA5667A04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7340" y="4378787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B99EB2BB-2328-4DA4-8890-FAD81AB2D1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0293" y="5580901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743C6FCA-AEEE-4EA5-A4FF-F81F7354F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4514" y="1860541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9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2 What's your name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2 What's your na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2 What's your nam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2 What's your nam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2 What's your nam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373" y="328830"/>
            <a:ext cx="2036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New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24783" y="1943230"/>
            <a:ext cx="89800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 dirty="0"/>
              <a:t>My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10" y="862267"/>
            <a:ext cx="1904118" cy="2366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8105" y="4674520"/>
            <a:ext cx="131356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 dirty="0"/>
              <a:t>your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061" y="4002413"/>
            <a:ext cx="1781941" cy="18503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39870" y="1896389"/>
            <a:ext cx="152477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 dirty="0"/>
              <a:t>name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768" y="793987"/>
            <a:ext cx="2188727" cy="2429934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4413610">
            <a:off x="8685541" y="1339612"/>
            <a:ext cx="326187" cy="254028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263495" y="4610026"/>
            <a:ext cx="143821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 dirty="0"/>
              <a:t>What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340" y="4134708"/>
            <a:ext cx="1950520" cy="16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82" y="384061"/>
            <a:ext cx="3483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8480" y="1060030"/>
            <a:ext cx="3685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40984" y="2179571"/>
            <a:ext cx="4110319" cy="207815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name’s 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I’m 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endParaRPr lang="en-US" sz="2400" b="1" u="sng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65299" y="2350268"/>
            <a:ext cx="264207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65299" y="2939368"/>
            <a:ext cx="2949846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https://s.sachmem.vn/public/images/v2/TA3T1SHS/U2-L1-2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4"/>
          <a:stretch/>
        </p:blipFill>
        <p:spPr bwMode="auto">
          <a:xfrm>
            <a:off x="2585448" y="1215432"/>
            <a:ext cx="6926946" cy="38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0214" y="4670016"/>
            <a:ext cx="3986704" cy="1234748"/>
            <a:chOff x="2062217" y="4056117"/>
            <a:chExt cx="3986704" cy="1234748"/>
          </a:xfrm>
        </p:grpSpPr>
        <p:sp>
          <p:nvSpPr>
            <p:cNvPr id="12" name="Rounded Rectangle 11"/>
            <p:cNvSpPr/>
            <p:nvPr/>
          </p:nvSpPr>
          <p:spPr>
            <a:xfrm>
              <a:off x="2062217" y="4643879"/>
              <a:ext cx="398670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569" y="4056117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729814" y="4674924"/>
            <a:ext cx="5158502" cy="1244385"/>
            <a:chOff x="4933950" y="4927600"/>
            <a:chExt cx="5158502" cy="1244385"/>
          </a:xfrm>
        </p:grpSpPr>
        <p:sp>
          <p:nvSpPr>
            <p:cNvPr id="27" name="Rounded Rectangle 26"/>
            <p:cNvSpPr/>
            <p:nvPr/>
          </p:nvSpPr>
          <p:spPr>
            <a:xfrm>
              <a:off x="4933950" y="5524999"/>
              <a:ext cx="515850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name's ___________ .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376797" y="5291644"/>
            <a:ext cx="15728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Phong </a:t>
            </a:r>
          </a:p>
        </p:txBody>
      </p:sp>
    </p:spTree>
    <p:extLst>
      <p:ext uri="{BB962C8B-B14F-4D97-AF65-F5344CB8AC3E}">
        <p14:creationId xmlns:p14="http://schemas.microsoft.com/office/powerpoint/2010/main" val="35641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https://s.sachmem.vn/public/images/v2/TA3T1SHS/U2-L1-2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22" y="383838"/>
            <a:ext cx="6671784" cy="47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0214" y="4670016"/>
            <a:ext cx="3986704" cy="1234748"/>
            <a:chOff x="2062217" y="4056117"/>
            <a:chExt cx="3986704" cy="1234748"/>
          </a:xfrm>
        </p:grpSpPr>
        <p:sp>
          <p:nvSpPr>
            <p:cNvPr id="12" name="Rounded Rectangle 11"/>
            <p:cNvSpPr/>
            <p:nvPr/>
          </p:nvSpPr>
          <p:spPr>
            <a:xfrm>
              <a:off x="2062217" y="4643879"/>
              <a:ext cx="398670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569" y="4056117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729814" y="4674924"/>
            <a:ext cx="5158502" cy="1244385"/>
            <a:chOff x="4933950" y="4927600"/>
            <a:chExt cx="5158502" cy="1244385"/>
          </a:xfrm>
        </p:grpSpPr>
        <p:sp>
          <p:nvSpPr>
            <p:cNvPr id="27" name="Rounded Rectangle 26"/>
            <p:cNvSpPr/>
            <p:nvPr/>
          </p:nvSpPr>
          <p:spPr>
            <a:xfrm>
              <a:off x="4933950" y="5524999"/>
              <a:ext cx="515850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name's ___________ .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547517" y="5291644"/>
            <a:ext cx="12314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val="996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8371" y="3668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846564" y="582267"/>
            <a:ext cx="398670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60665" y="1264922"/>
            <a:ext cx="5158502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432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9257" y="33779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41336" y="644909"/>
            <a:ext cx="5829019" cy="5883921"/>
            <a:chOff x="2184398" y="-879702"/>
            <a:chExt cx="8242756" cy="9081747"/>
          </a:xfrm>
        </p:grpSpPr>
        <p:pic>
          <p:nvPicPr>
            <p:cNvPr id="2049" name="Picture 1" descr="https://s.sachmem.vn/public/images/TA3T1SHS/U2-L1-4-1-gwhzcquoebdhusfw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3T1SHS/U2-L1-4-2-tsvsheiankdeggu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3T1SHS/U2-L1-4-3-ttfhpiyxmvptflow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8" y="3830069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3T1SHS/U2-L1-4-4-egshzskvjjnzmcnu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3830069"/>
              <a:ext cx="4105275" cy="4371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4659719" y="3221236"/>
            <a:ext cx="4507606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59719" y="6272623"/>
            <a:ext cx="4507606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638210" y="2865629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96733" y="2855306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31807" y="2866427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11595" y="2845781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612452" y="5871053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19459" y="5860730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75593" y="5888877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22581" y="5902010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945" y="2512898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217401" y="2512897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97945" y="5524819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17401" y="5524818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12-Point Star 23"/>
          <p:cNvSpPr/>
          <p:nvPr/>
        </p:nvSpPr>
        <p:spPr>
          <a:xfrm>
            <a:off x="3085950" y="208575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9305406" y="2085750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3085950" y="5097672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9305406" y="509767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Sun 29"/>
          <p:cNvSpPr/>
          <p:nvPr/>
        </p:nvSpPr>
        <p:spPr>
          <a:xfrm>
            <a:off x="1888507" y="1329656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Sun 31"/>
          <p:cNvSpPr/>
          <p:nvPr/>
        </p:nvSpPr>
        <p:spPr>
          <a:xfrm>
            <a:off x="1888507" y="4366151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3046338" y="2392634"/>
            <a:ext cx="571243" cy="5486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9305406" y="5437797"/>
            <a:ext cx="571243" cy="54864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id="{B81C3FEE-5876-4D2A-A8B5-2FC1F6C7D9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4012" y="1512536"/>
            <a:ext cx="361938" cy="36576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:a16="http://schemas.microsoft.com/office/drawing/2014/main" id="{6E6ADF87-4183-41CC-9D98-0DFD28595B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0283" y="4549031"/>
            <a:ext cx="361938" cy="365760"/>
          </a:xfrm>
          <a:prstGeom prst="rect">
            <a:avLst/>
          </a:prstGeom>
        </p:spPr>
      </p:pic>
      <p:pic>
        <p:nvPicPr>
          <p:cNvPr id="39" name="Mspham0936082789">
            <a:extLst>
              <a:ext uri="{FF2B5EF4-FFF2-40B4-BE49-F238E27FC236}">
                <a16:creationId xmlns:a16="http://schemas.microsoft.com/office/drawing/2014/main" id="{B9D70520-7576-40CF-BCED-16686AC530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830" y="37035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41&quot;&gt;&lt;object type=&quot;3&quot; unique_id=&quot;10042&quot;&gt;&lt;property id=&quot;20148&quot; value=&quot;5&quot;/&gt;&lt;property id=&quot;20300&quot; value=&quot;Slide 1&quot;/&gt;&lt;property id=&quot;20307&quot; value=&quot;256&quot;/&gt;&lt;/object&gt;&lt;object type=&quot;3&quot; unique_id=&quot;10043&quot;&gt;&lt;property id=&quot;20148&quot; value=&quot;5&quot;/&gt;&lt;property id=&quot;20300&quot; value=&quot;Slide 3&quot;/&gt;&lt;property id=&quot;20307&quot; value=&quot;258&quot;/&gt;&lt;/object&gt;&lt;object type=&quot;3&quot; unique_id=&quot;10044&quot;&gt;&lt;property id=&quot;20148&quot; value=&quot;5&quot;/&gt;&lt;property id=&quot;20300&quot; value=&quot;Slide 4&quot;/&gt;&lt;property id=&quot;20307&quot; value=&quot;286&quot;/&gt;&lt;/object&gt;&lt;object type=&quot;3&quot; unique_id=&quot;10045&quot;&gt;&lt;property id=&quot;20148&quot; value=&quot;5&quot;/&gt;&lt;property id=&quot;20300&quot; value=&quot;Slide 5&quot;/&gt;&lt;property id=&quot;20307&quot; value=&quot;287&quot;/&gt;&lt;/object&gt;&lt;object type=&quot;3&quot; unique_id=&quot;10046&quot;&gt;&lt;property id=&quot;20148&quot; value=&quot;5&quot;/&gt;&lt;property id=&quot;20300&quot; value=&quot;Slide 6&quot;/&gt;&lt;property id=&quot;20307&quot; value=&quot;288&quot;/&gt;&lt;/object&gt;&lt;object type=&quot;3&quot; unique_id=&quot;10047&quot;&gt;&lt;property id=&quot;20148&quot; value=&quot;5&quot;/&gt;&lt;property id=&quot;20300&quot; value=&quot;Slide 7&quot;/&gt;&lt;property id=&quot;20307&quot; value=&quot;293&quot;/&gt;&lt;/object&gt;&lt;object type=&quot;3&quot; unique_id=&quot;10048&quot;&gt;&lt;property id=&quot;20148&quot; value=&quot;5&quot;/&gt;&lt;property id=&quot;20300&quot; value=&quot;Slide 2&quot;/&gt;&lt;property id=&quot;20307&quot; value=&quot;260&quot;/&gt;&lt;/object&gt;&lt;object type=&quot;3&quot; unique_id=&quot;10049&quot;&gt;&lt;property id=&quot;20148&quot; value=&quot;5&quot;/&gt;&lt;property id=&quot;20300&quot; value=&quot;Slide 8&quot;/&gt;&lt;property id=&quot;20307&quot; value=&quot;289&quot;/&gt;&lt;/object&gt;&lt;object type=&quot;3&quot; unique_id=&quot;10050&quot;&gt;&lt;property id=&quot;20148&quot; value=&quot;5&quot;/&gt;&lt;property id=&quot;20300&quot; value=&quot;Slide 10&quot;/&gt;&lt;property id=&quot;20307&quot; value=&quot;261&quot;/&gt;&lt;/object&gt;&lt;object type=&quot;3&quot; unique_id=&quot;10051&quot;&gt;&lt;property id=&quot;20148&quot; value=&quot;5&quot;/&gt;&lt;property id=&quot;20300&quot; value=&quot;Slide 11&quot;/&gt;&lt;property id=&quot;20307&quot; value=&quot;262&quot;/&gt;&lt;/object&gt;&lt;object type=&quot;3&quot; unique_id=&quot;10052&quot;&gt;&lt;property id=&quot;20148&quot; value=&quot;5&quot;/&gt;&lt;property id=&quot;20300&quot; value=&quot;Slide 12&quot;/&gt;&lt;property id=&quot;20307&quot; value=&quot;263&quot;/&gt;&lt;/object&gt;&lt;object type=&quot;3&quot; unique_id=&quot;10053&quot;&gt;&lt;property id=&quot;20148&quot; value=&quot;5&quot;/&gt;&lt;property id=&quot;20300&quot; value=&quot;Slide 13&quot;/&gt;&lt;property id=&quot;20307&quot; value=&quot;290&quot;/&gt;&lt;/object&gt;&lt;object type=&quot;3&quot; unique_id=&quot;10054&quot;&gt;&lt;property id=&quot;20148&quot; value=&quot;5&quot;/&gt;&lt;property id=&quot;20300&quot; value=&quot;Slide 14&quot;/&gt;&lt;property id=&quot;20307&quot; value=&quot;291&quot;/&gt;&lt;/object&gt;&lt;object type=&quot;3&quot; unique_id=&quot;10055&quot;&gt;&lt;property id=&quot;20148&quot; value=&quot;5&quot;/&gt;&lt;property id=&quot;20300&quot; value=&quot;Slide 15&quot;/&gt;&lt;property id=&quot;20307&quot; value=&quot;294&quot;/&gt;&lt;/object&gt;&lt;object type=&quot;3&quot; unique_id=&quot;10056&quot;&gt;&lt;property id=&quot;20148&quot; value=&quot;5&quot;/&gt;&lt;property id=&quot;20300&quot; value=&quot;Slide 16&quot;/&gt;&lt;property id=&quot;20307&quot; value=&quot;296&quot;/&gt;&lt;/object&gt;&lt;object type=&quot;3&quot; unique_id=&quot;10057&quot;&gt;&lt;property id=&quot;20148&quot; value=&quot;5&quot;/&gt;&lt;property id=&quot;20300&quot; value=&quot;Slide 17&quot;/&gt;&lt;property id=&quot;20307&quot; value=&quot;305&quot;/&gt;&lt;/object&gt;&lt;object type=&quot;3&quot; unique_id=&quot;10058&quot;&gt;&lt;property id=&quot;20148&quot; value=&quot;5&quot;/&gt;&lt;property id=&quot;20300&quot; value=&quot;Slide 18&quot;/&gt;&lt;property id=&quot;20307&quot; value=&quot;304&quot;/&gt;&lt;/object&gt;&lt;object type=&quot;3&quot; unique_id=&quot;10059&quot;&gt;&lt;property id=&quot;20148&quot; value=&quot;5&quot;/&gt;&lt;property id=&quot;20300&quot; value=&quot;Slide 19&quot;/&gt;&lt;property id=&quot;20307&quot; value=&quot;295&quot;/&gt;&lt;/object&gt;&lt;object type=&quot;3&quot; unique_id=&quot;10060&quot;&gt;&lt;property id=&quot;20148&quot; value=&quot;5&quot;/&gt;&lt;property id=&quot;20300&quot; value=&quot;Slide 20&quot;/&gt;&lt;property id=&quot;20307&quot; value=&quot;306&quot;/&gt;&lt;/object&gt;&lt;object type=&quot;3&quot; unique_id=&quot;10061&quot;&gt;&lt;property id=&quot;20148&quot; value=&quot;5&quot;/&gt;&lt;property id=&quot;20300&quot; value=&quot;Slide 21&quot;/&gt;&lt;property id=&quot;20307&quot; value=&quot;308&quot;/&gt;&lt;/object&gt;&lt;object type=&quot;3&quot; unique_id=&quot;10062&quot;&gt;&lt;property id=&quot;20148&quot; value=&quot;5&quot;/&gt;&lt;property id=&quot;20300&quot; value=&quot;Slide 22&quot;/&gt;&lt;property id=&quot;20307&quot; value=&quot;307&quot;/&gt;&lt;/object&gt;&lt;object type=&quot;3&quot; unique_id=&quot;10063&quot;&gt;&lt;property id=&quot;20148&quot; value=&quot;5&quot;/&gt;&lt;property id=&quot;20300&quot; value=&quot;Slide 23&quot;/&gt;&lt;property id=&quot;20307&quot; value=&quot;303&quot;/&gt;&lt;/object&gt;&lt;object type=&quot;3&quot; unique_id=&quot;10064&quot;&gt;&lt;property id=&quot;20148&quot; value=&quot;5&quot;/&gt;&lt;property id=&quot;20300&quot; value=&quot;Slide 24&quot;/&gt;&lt;property id=&quot;20307&quot; value=&quot;264&quot;/&gt;&lt;/object&gt;&lt;object type=&quot;3&quot; unique_id=&quot;10065&quot;&gt;&lt;property id=&quot;20148&quot; value=&quot;5&quot;/&gt;&lt;property id=&quot;20300&quot; value=&quot;Slide 25&quot;/&gt;&lt;property id=&quot;20307&quot; value=&quot;265&quot;/&gt;&lt;/object&gt;&lt;object type=&quot;3&quot; unique_id=&quot;10066&quot;&gt;&lt;property id=&quot;20148&quot; value=&quot;5&quot;/&gt;&lt;property id=&quot;20300&quot; value=&quot;Slide 26&quot;/&gt;&lt;property id=&quot;20307&quot; value=&quot;266&quot;/&gt;&lt;/object&gt;&lt;object type=&quot;3&quot; unique_id=&quot;10152&quot;&gt;&lt;property id=&quot;20148&quot; value=&quot;5&quot;/&gt;&lt;property id=&quot;20300&quot; value=&quot;Slide 9&quot;/&gt;&lt;property id=&quot;20307&quot; value=&quot;339&quot;/&gt;&lt;/object&gt;&lt;object type=&quot;3&quot; unique_id=&quot;16161&quot;&gt;&lt;property id=&quot;20148&quot; value=&quot;5&quot;/&gt;&lt;property id=&quot;20300&quot; value=&quot;Slide 27&quot;/&gt;&lt;property id=&quot;20307&quot; value=&quot;340&quot;/&gt;&lt;/object&gt;&lt;/object&gt;&lt;object type=&quot;8&quot; unique_id=&quot;1009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101</Words>
  <Application>Microsoft Office PowerPoint</Application>
  <PresentationFormat>Widescreen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Script MT Bold</vt:lpstr>
      <vt:lpstr>Wingdings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87</cp:revision>
  <dcterms:created xsi:type="dcterms:W3CDTF">2021-02-26T14:05:38Z</dcterms:created>
  <dcterms:modified xsi:type="dcterms:W3CDTF">2021-10-05T09:30:57Z</dcterms:modified>
</cp:coreProperties>
</file>